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80" r:id="rId2"/>
    <p:sldId id="256" r:id="rId3"/>
    <p:sldId id="258" r:id="rId4"/>
    <p:sldId id="257" r:id="rId5"/>
    <p:sldId id="259" r:id="rId6"/>
    <p:sldId id="272" r:id="rId7"/>
    <p:sldId id="273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D3235-3C18-4A68-869D-614F0EC3613A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99CBE-B755-494E-9751-95DB9C43FB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467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99CBE-B755-494E-9751-95DB9C43FBCF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994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84662E-FD46-466D-9A05-EF298BEED66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E0C1A2-AB02-43FE-A8F6-A73875E00632}" type="datetimeFigureOut">
              <a:rPr lang="id-ID" smtClean="0"/>
              <a:t>19/04/2014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www.barokahmadinah.com/" TargetMode="External"/><Relationship Id="rId7" Type="http://schemas.openxmlformats.org/officeDocument/2006/relationships/image" Target="../media/image5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hyperlink" Target="http://www.kamyabihomeschool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unymqg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6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dycupping.com/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://www.kaunymqg.com/" TargetMode="External"/><Relationship Id="rId7" Type="http://schemas.openxmlformats.org/officeDocument/2006/relationships/hyperlink" Target="http://www.kalonjihabbatussauda.com/" TargetMode="External"/><Relationship Id="rId12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bayaummi.com/" TargetMode="External"/><Relationship Id="rId11" Type="http://schemas.openxmlformats.org/officeDocument/2006/relationships/image" Target="../media/image67.JPG"/><Relationship Id="rId5" Type="http://schemas.openxmlformats.org/officeDocument/2006/relationships/hyperlink" Target="http://www.sekolahleader.com/" TargetMode="External"/><Relationship Id="rId15" Type="http://schemas.openxmlformats.org/officeDocument/2006/relationships/audio" Target="../media/audio1.wav"/><Relationship Id="rId10" Type="http://schemas.openxmlformats.org/officeDocument/2006/relationships/image" Target="../media/image66.jpeg"/><Relationship Id="rId4" Type="http://schemas.openxmlformats.org/officeDocument/2006/relationships/hyperlink" Target="http://www.kamyabihomeschool.com/" TargetMode="External"/><Relationship Id="rId9" Type="http://schemas.openxmlformats.org/officeDocument/2006/relationships/image" Target="../media/image65.jpeg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970784" cy="1752600"/>
          </a:xfrm>
        </p:spPr>
        <p:txBody>
          <a:bodyPr/>
          <a:lstStyle/>
          <a:p>
            <a:r>
              <a:rPr lang="en-US" dirty="0" err="1" smtClean="0"/>
              <a:t>Bismillahirrahmanirrahim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92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002-Pelatihan SD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SD </a:t>
            </a:r>
            <a:r>
              <a:rPr lang="en-US" dirty="0" err="1" smtClean="0"/>
              <a:t>Azhari</a:t>
            </a:r>
            <a:endParaRPr lang="en-US" dirty="0" smtClean="0"/>
          </a:p>
          <a:p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Darul</a:t>
            </a:r>
            <a:r>
              <a:rPr lang="en-US" dirty="0" smtClean="0"/>
              <a:t> Qur’an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47158"/>
            <a:ext cx="2160240" cy="1461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30" y="2924944"/>
            <a:ext cx="2151175" cy="161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08" y="4721082"/>
            <a:ext cx="2151175" cy="1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003-Pelatihan SLTP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Ustd</a:t>
            </a:r>
            <a:r>
              <a:rPr lang="en-US" dirty="0" smtClean="0"/>
              <a:t> Yusuf Mansur</a:t>
            </a:r>
          </a:p>
          <a:p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Darul</a:t>
            </a:r>
            <a:r>
              <a:rPr lang="en-US" dirty="0" smtClean="0"/>
              <a:t> Quran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41466"/>
            <a:ext cx="3744416" cy="1673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08920"/>
            <a:ext cx="2016224" cy="16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004-Pelatihan SLTA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Ponpes</a:t>
            </a:r>
            <a:r>
              <a:rPr lang="en-US" dirty="0" smtClean="0"/>
              <a:t> </a:t>
            </a:r>
            <a:r>
              <a:rPr lang="en-US" dirty="0" err="1" smtClean="0"/>
              <a:t>Sirajul</a:t>
            </a:r>
            <a:r>
              <a:rPr lang="en-US" dirty="0" smtClean="0"/>
              <a:t> Huda Bogor</a:t>
            </a:r>
          </a:p>
          <a:p>
            <a:r>
              <a:rPr lang="en-US" dirty="0" smtClean="0"/>
              <a:t>MAN 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Cendekia</a:t>
            </a:r>
            <a:r>
              <a:rPr lang="en-US" dirty="0" smtClean="0"/>
              <a:t> </a:t>
            </a:r>
            <a:r>
              <a:rPr lang="en-US" dirty="0" err="1" smtClean="0"/>
              <a:t>Serpong</a:t>
            </a:r>
            <a:endParaRPr lang="en-US" dirty="0" smtClean="0"/>
          </a:p>
          <a:p>
            <a:r>
              <a:rPr lang="en-US" dirty="0" smtClean="0"/>
              <a:t>SMA </a:t>
            </a:r>
            <a:r>
              <a:rPr lang="en-US" dirty="0" err="1" smtClean="0"/>
              <a:t>Rawamangun</a:t>
            </a:r>
            <a:r>
              <a:rPr lang="en-US" dirty="0" smtClean="0"/>
              <a:t> Jakarta</a:t>
            </a:r>
          </a:p>
          <a:p>
            <a:r>
              <a:rPr lang="en-US" dirty="0" smtClean="0"/>
              <a:t>SMK </a:t>
            </a:r>
            <a:r>
              <a:rPr lang="en-US" dirty="0" err="1" smtClean="0"/>
              <a:t>Balaraja</a:t>
            </a:r>
            <a:r>
              <a:rPr lang="en-US" dirty="0" smtClean="0"/>
              <a:t> </a:t>
            </a:r>
            <a:r>
              <a:rPr lang="en-US" dirty="0" err="1" smtClean="0"/>
              <a:t>Tangerang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1959105" cy="144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30" y="3140968"/>
            <a:ext cx="1959329" cy="1469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30" y="4800606"/>
            <a:ext cx="1959329" cy="1469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96" y="4800606"/>
            <a:ext cx="2086164" cy="14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005-Pelatihan </a:t>
            </a:r>
            <a:r>
              <a:rPr lang="en-US" dirty="0" err="1" smtClean="0"/>
              <a:t>Mahasiswa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STIAMI</a:t>
            </a:r>
          </a:p>
          <a:p>
            <a:r>
              <a:rPr lang="en-US" dirty="0" err="1" smtClean="0"/>
              <a:t>Universitas</a:t>
            </a:r>
            <a:r>
              <a:rPr lang="en-US" dirty="0" smtClean="0"/>
              <a:t> Al </a:t>
            </a:r>
            <a:r>
              <a:rPr lang="en-US" dirty="0" err="1" smtClean="0"/>
              <a:t>Azhar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92" y="2904341"/>
            <a:ext cx="2101200" cy="1575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26276"/>
            <a:ext cx="2088232" cy="1482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91" y="4640074"/>
            <a:ext cx="2105647" cy="1579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40074"/>
            <a:ext cx="2105647" cy="15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006-Pelatihan </a:t>
            </a:r>
            <a:r>
              <a:rPr lang="en-US" dirty="0" err="1" smtClean="0"/>
              <a:t>Umum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ISN </a:t>
            </a:r>
            <a:r>
              <a:rPr lang="en-US" dirty="0" err="1" smtClean="0"/>
              <a:t>Tebet</a:t>
            </a:r>
            <a:r>
              <a:rPr lang="en-US" dirty="0" smtClean="0"/>
              <a:t> Jakarta</a:t>
            </a:r>
          </a:p>
          <a:p>
            <a:r>
              <a:rPr lang="en-US" dirty="0" smtClean="0"/>
              <a:t>Masjid </a:t>
            </a:r>
            <a:r>
              <a:rPr lang="en-US" dirty="0" err="1" smtClean="0"/>
              <a:t>Nurul</a:t>
            </a:r>
            <a:r>
              <a:rPr lang="en-US" dirty="0" smtClean="0"/>
              <a:t> </a:t>
            </a:r>
            <a:r>
              <a:rPr lang="en-US" dirty="0" err="1" smtClean="0"/>
              <a:t>Jannah</a:t>
            </a:r>
            <a:r>
              <a:rPr lang="en-US" dirty="0" smtClean="0"/>
              <a:t> </a:t>
            </a:r>
            <a:r>
              <a:rPr lang="en-US" dirty="0" err="1" smtClean="0"/>
              <a:t>Melatimas</a:t>
            </a:r>
            <a:endParaRPr lang="en-US" dirty="0" smtClean="0"/>
          </a:p>
          <a:p>
            <a:r>
              <a:rPr lang="en-US" dirty="0" smtClean="0"/>
              <a:t>Masjid Al </a:t>
            </a:r>
            <a:r>
              <a:rPr lang="en-US" dirty="0" err="1" smtClean="0"/>
              <a:t>Aqsha</a:t>
            </a:r>
            <a:r>
              <a:rPr lang="en-US" dirty="0" smtClean="0"/>
              <a:t> </a:t>
            </a:r>
            <a:r>
              <a:rPr lang="en-US" dirty="0" err="1" smtClean="0"/>
              <a:t>Delatinos</a:t>
            </a:r>
            <a:r>
              <a:rPr lang="en-US" dirty="0" smtClean="0"/>
              <a:t> BSD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17420"/>
            <a:ext cx="2038710" cy="1447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2" y="2761151"/>
            <a:ext cx="2038710" cy="1531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09120"/>
            <a:ext cx="3744416" cy="17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007-Pelatihan </a:t>
            </a:r>
            <a:r>
              <a:rPr lang="en-US" dirty="0" err="1" smtClean="0"/>
              <a:t>Khusus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 err="1" smtClean="0"/>
              <a:t>Pengerusi</a:t>
            </a:r>
            <a:r>
              <a:rPr lang="en-US" dirty="0" smtClean="0"/>
              <a:t> Al Amin Penang Malaysia</a:t>
            </a:r>
          </a:p>
          <a:p>
            <a:pPr algn="l"/>
            <a:r>
              <a:rPr lang="en-US" dirty="0" smtClean="0"/>
              <a:t>Executive </a:t>
            </a:r>
            <a:r>
              <a:rPr lang="en-US" dirty="0" err="1" smtClean="0"/>
              <a:t>Untaian</a:t>
            </a:r>
            <a:r>
              <a:rPr lang="en-US" dirty="0" smtClean="0"/>
              <a:t> </a:t>
            </a:r>
            <a:r>
              <a:rPr lang="en-US" dirty="0" err="1" smtClean="0"/>
              <a:t>Tasbih</a:t>
            </a:r>
            <a:r>
              <a:rPr lang="en-US" dirty="0" smtClean="0"/>
              <a:t> Bakrie Group</a:t>
            </a:r>
          </a:p>
          <a:p>
            <a:pPr algn="l"/>
            <a:r>
              <a:rPr lang="en-US" dirty="0" err="1" smtClean="0"/>
              <a:t>Sepecial</a:t>
            </a:r>
            <a:r>
              <a:rPr lang="en-US" dirty="0" smtClean="0"/>
              <a:t> Ladies BSD City</a:t>
            </a:r>
          </a:p>
          <a:p>
            <a:pPr algn="l"/>
            <a:r>
              <a:rPr lang="en-US" dirty="0" smtClean="0"/>
              <a:t>Artist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79506"/>
            <a:ext cx="3096344" cy="185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7" y="2636912"/>
            <a:ext cx="2112235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7" y="1054390"/>
            <a:ext cx="2112235" cy="1438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6" y="4725144"/>
            <a:ext cx="2128550" cy="14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008-Pelatihan Corporate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Exxon Oil,  Shell Company</a:t>
            </a:r>
          </a:p>
          <a:p>
            <a:r>
              <a:rPr lang="en-US" dirty="0" smtClean="0"/>
              <a:t>Garuda Indonesia</a:t>
            </a:r>
          </a:p>
          <a:p>
            <a:r>
              <a:rPr lang="en-US" dirty="0" smtClean="0"/>
              <a:t>Telkom Indonesia</a:t>
            </a:r>
          </a:p>
          <a:p>
            <a:r>
              <a:rPr lang="en-US" dirty="0" smtClean="0"/>
              <a:t>RSPP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78" y="3884913"/>
            <a:ext cx="2080414" cy="1560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1" y="620688"/>
            <a:ext cx="3554933" cy="1510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63" y="2222492"/>
            <a:ext cx="2088729" cy="1566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1" y="4797152"/>
            <a:ext cx="3554933" cy="1506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63" y="620688"/>
            <a:ext cx="2088729" cy="15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009-Pelatihan </a:t>
            </a:r>
            <a:r>
              <a:rPr lang="en-US" dirty="0" err="1" smtClean="0"/>
              <a:t>Keluarga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Keluarga</a:t>
            </a:r>
            <a:r>
              <a:rPr lang="en-US" dirty="0" smtClean="0"/>
              <a:t> Jimmy Bogor </a:t>
            </a:r>
          </a:p>
          <a:p>
            <a:r>
              <a:rPr lang="en-US" dirty="0" err="1" smtClean="0"/>
              <a:t>Keluarga</a:t>
            </a:r>
            <a:r>
              <a:rPr lang="en-US" dirty="0" smtClean="0"/>
              <a:t> Edo </a:t>
            </a:r>
            <a:r>
              <a:rPr lang="en-US" dirty="0" err="1" smtClean="0"/>
              <a:t>Hendric</a:t>
            </a:r>
            <a:r>
              <a:rPr lang="en-US" dirty="0" smtClean="0"/>
              <a:t> Jakarta</a:t>
            </a:r>
          </a:p>
          <a:p>
            <a:r>
              <a:rPr lang="en-US" dirty="0" err="1" smtClean="0"/>
              <a:t>Keluarga</a:t>
            </a:r>
            <a:r>
              <a:rPr lang="en-US" dirty="0" smtClean="0"/>
              <a:t> Martha </a:t>
            </a:r>
            <a:r>
              <a:rPr lang="en-US" dirty="0" err="1" smtClean="0"/>
              <a:t>Bakhtiar</a:t>
            </a:r>
            <a:r>
              <a:rPr lang="en-US" dirty="0" smtClean="0"/>
              <a:t>, BSD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82" y="4755386"/>
            <a:ext cx="2016410" cy="150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82" y="3029590"/>
            <a:ext cx="2016409" cy="1512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82" y="1301398"/>
            <a:ext cx="2016409" cy="15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010-Pelatihan </a:t>
            </a:r>
            <a:r>
              <a:rPr lang="en-US" dirty="0" err="1" smtClean="0"/>
              <a:t>Majelis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MT </a:t>
            </a:r>
            <a:r>
              <a:rPr lang="en-US" dirty="0" err="1" smtClean="0"/>
              <a:t>Telkomsel</a:t>
            </a:r>
            <a:r>
              <a:rPr lang="en-US" dirty="0" smtClean="0"/>
              <a:t> BSD</a:t>
            </a:r>
          </a:p>
          <a:p>
            <a:r>
              <a:rPr lang="en-US" dirty="0"/>
              <a:t>M</a:t>
            </a:r>
            <a:r>
              <a:rPr lang="en-US" dirty="0" smtClean="0"/>
              <a:t>T Al </a:t>
            </a:r>
            <a:r>
              <a:rPr lang="en-US" dirty="0" err="1" smtClean="0"/>
              <a:t>Kamila</a:t>
            </a:r>
            <a:r>
              <a:rPr lang="en-US" dirty="0" smtClean="0"/>
              <a:t> BSD</a:t>
            </a:r>
          </a:p>
          <a:p>
            <a:r>
              <a:rPr lang="en-US" dirty="0"/>
              <a:t>MT </a:t>
            </a:r>
            <a:r>
              <a:rPr lang="en-US" dirty="0" err="1"/>
              <a:t>Maziya</a:t>
            </a:r>
            <a:r>
              <a:rPr lang="en-US" dirty="0"/>
              <a:t> </a:t>
            </a:r>
            <a:r>
              <a:rPr lang="en-US" dirty="0" err="1"/>
              <a:t>Salsabila</a:t>
            </a:r>
            <a:r>
              <a:rPr lang="en-US" dirty="0"/>
              <a:t> Jakarta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25144"/>
            <a:ext cx="2006600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2006600" cy="151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26586"/>
            <a:ext cx="20066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012-Pelatihan </a:t>
            </a:r>
            <a:r>
              <a:rPr lang="en-US" dirty="0" err="1" smtClean="0"/>
              <a:t>Umroh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www.barokahmadinah.com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67" y="4362562"/>
            <a:ext cx="2244425" cy="1683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67" y="2465760"/>
            <a:ext cx="2244425" cy="1683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95" y="620688"/>
            <a:ext cx="2239797" cy="1679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20" y="4362561"/>
            <a:ext cx="2224650" cy="1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AsahPena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Assosiasi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endParaRPr lang="en-US" dirty="0" smtClean="0"/>
          </a:p>
          <a:p>
            <a:r>
              <a:rPr lang="en-US" dirty="0" smtClean="0"/>
              <a:t>Member: IMHC</a:t>
            </a:r>
          </a:p>
          <a:p>
            <a:r>
              <a:rPr lang="en-US" dirty="0" smtClean="0"/>
              <a:t>International Muslim Homeschooling Community</a:t>
            </a:r>
          </a:p>
          <a:p>
            <a:r>
              <a:rPr lang="en-US" dirty="0" err="1" smtClean="0"/>
              <a:t>Penggagas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ASRUMI</a:t>
            </a:r>
          </a:p>
          <a:p>
            <a:r>
              <a:rPr lang="en-US" dirty="0" err="1" smtClean="0"/>
              <a:t>Assosisasi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Muslim Indonesia</a:t>
            </a:r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KAMYABI Homeschool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389904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Profil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Lembaga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914400" cy="918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517232"/>
            <a:ext cx="1368152" cy="50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373216"/>
            <a:ext cx="1033264" cy="770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64" y="303816"/>
            <a:ext cx="2011680" cy="1455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6309320"/>
            <a:ext cx="2785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7"/>
              </a:rPr>
              <a:t>www.kamyabihomeschool.com</a:t>
            </a:r>
            <a:endParaRPr lang="en-US" sz="1600" dirty="0" smtClean="0"/>
          </a:p>
          <a:p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9096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Pelatihan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Lokasi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389904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Dimana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5" y="4005064"/>
            <a:ext cx="2753682" cy="23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Jakarta</a:t>
            </a:r>
          </a:p>
          <a:p>
            <a:r>
              <a:rPr lang="en-US" dirty="0" smtClean="0"/>
              <a:t>Solo</a:t>
            </a:r>
          </a:p>
          <a:p>
            <a:r>
              <a:rPr lang="en-US" dirty="0" smtClean="0"/>
              <a:t>Bandung</a:t>
            </a:r>
          </a:p>
          <a:p>
            <a:r>
              <a:rPr lang="en-US" dirty="0" smtClean="0"/>
              <a:t>Denpasar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665" y="476672"/>
            <a:ext cx="1759276" cy="1235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41168"/>
            <a:ext cx="3153093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35" y="1916832"/>
            <a:ext cx="1775134" cy="133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35" y="3468416"/>
            <a:ext cx="1775134" cy="13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Thailand Selatan, </a:t>
            </a:r>
            <a:r>
              <a:rPr lang="en-US" dirty="0" err="1" smtClean="0"/>
              <a:t>Pattani</a:t>
            </a:r>
            <a:endParaRPr lang="en-US" dirty="0" smtClean="0"/>
          </a:p>
          <a:p>
            <a:r>
              <a:rPr lang="en-US" dirty="0" smtClean="0"/>
              <a:t>Malaysia</a:t>
            </a:r>
            <a:r>
              <a:rPr lang="en-US" dirty="0"/>
              <a:t>, Penang, Bukit </a:t>
            </a:r>
            <a:r>
              <a:rPr lang="en-US" dirty="0" err="1" smtClean="0"/>
              <a:t>Mertajam</a:t>
            </a:r>
            <a:endParaRPr lang="en-US" dirty="0" smtClean="0"/>
          </a:p>
          <a:p>
            <a:r>
              <a:rPr lang="en-US" dirty="0" smtClean="0"/>
              <a:t>Singapore,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Dubes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Athan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2" y="1894995"/>
            <a:ext cx="1745295" cy="130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5155"/>
            <a:ext cx="1765548" cy="1245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77487"/>
            <a:ext cx="2989684" cy="162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2" y="476672"/>
            <a:ext cx="1745296" cy="13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Kami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Silahkan</a:t>
            </a:r>
            <a:r>
              <a:rPr lang="en-US" dirty="0" smtClean="0"/>
              <a:t> </a:t>
            </a:r>
            <a:r>
              <a:rPr lang="en-US" dirty="0" err="1" smtClean="0"/>
              <a:t>hubungi</a:t>
            </a:r>
            <a:r>
              <a:rPr lang="en-US" dirty="0" smtClean="0"/>
              <a:t> kami</a:t>
            </a:r>
          </a:p>
          <a:p>
            <a:r>
              <a:rPr lang="en-US" dirty="0" smtClean="0">
                <a:hlinkClick r:id="rId3"/>
              </a:rPr>
              <a:t>www.kaunymqg.com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156489" y="5013176"/>
            <a:ext cx="21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0813 858 17649</a:t>
            </a:r>
          </a:p>
          <a:p>
            <a:pPr algn="r"/>
            <a:r>
              <a:rPr lang="en-US" dirty="0" smtClean="0"/>
              <a:t>Pin: 263291FA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2852936"/>
            <a:ext cx="249627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www.kaunymqg.com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www.kamyabihomeschool.com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www.sekolahleader.com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www.abayaummi.com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www.kalonjihabbatussauda.com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www.ladycupping.com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69160"/>
            <a:ext cx="1080120" cy="72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76" y="882576"/>
            <a:ext cx="1530416" cy="7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4824"/>
            <a:ext cx="1080120" cy="406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836712"/>
            <a:ext cx="1080120" cy="78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467692"/>
            <a:ext cx="1080120" cy="1084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00910"/>
            <a:ext cx="1080120" cy="805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19042014</a:t>
            </a: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40785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 </a:t>
            </a:r>
            <a:r>
              <a:rPr lang="en-US" dirty="0" err="1" smtClean="0"/>
              <a:t>Oktober</a:t>
            </a:r>
            <a:r>
              <a:rPr lang="en-US" dirty="0" smtClean="0"/>
              <a:t> 2005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Senin</a:t>
            </a:r>
            <a:r>
              <a:rPr lang="en-US" dirty="0" smtClean="0"/>
              <a:t>, 28 </a:t>
            </a:r>
            <a:r>
              <a:rPr lang="en-US" dirty="0" err="1" smtClean="0"/>
              <a:t>Ramadhan</a:t>
            </a:r>
            <a:r>
              <a:rPr lang="en-US" dirty="0" smtClean="0"/>
              <a:t> 1426 H.</a:t>
            </a:r>
            <a:r>
              <a:rPr lang="en-US" dirty="0"/>
              <a:t> 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389904"/>
            <a:ext cx="80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Berdiri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4346595"/>
            <a:ext cx="2162720" cy="16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Halim</a:t>
            </a:r>
            <a:r>
              <a:rPr lang="en-US" dirty="0" smtClean="0"/>
              <a:t> Said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Bone, 6 Mei 1967</a:t>
            </a:r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389904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Pendiri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8" y="1700808"/>
            <a:ext cx="1388962" cy="3528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69" y="4896044"/>
            <a:ext cx="1154185" cy="123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75693"/>
            <a:ext cx="1603138" cy="120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30" y="4869160"/>
            <a:ext cx="1239250" cy="126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83430" y="6093296"/>
            <a:ext cx="12522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Ustd</a:t>
            </a:r>
            <a:r>
              <a:rPr lang="en-US" sz="900" dirty="0" smtClean="0"/>
              <a:t> </a:t>
            </a:r>
            <a:r>
              <a:rPr lang="en-US" sz="900" dirty="0" err="1" smtClean="0"/>
              <a:t>Nazhim</a:t>
            </a:r>
            <a:r>
              <a:rPr lang="en-US" sz="900" dirty="0" smtClean="0"/>
              <a:t>, Malaysia</a:t>
            </a:r>
            <a:endParaRPr lang="id-ID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2305676" y="6093296"/>
            <a:ext cx="1072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Ustd</a:t>
            </a:r>
            <a:r>
              <a:rPr lang="en-US" sz="900" dirty="0" smtClean="0"/>
              <a:t> Yusuf Mansur</a:t>
            </a:r>
            <a:endParaRPr lang="id-ID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6093296"/>
            <a:ext cx="1295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Ustd</a:t>
            </a:r>
            <a:r>
              <a:rPr lang="en-US" sz="900" dirty="0" smtClean="0"/>
              <a:t> Bobby </a:t>
            </a:r>
            <a:r>
              <a:rPr lang="en-US" sz="900" dirty="0" err="1" smtClean="0"/>
              <a:t>Herwibowo</a:t>
            </a:r>
            <a:endParaRPr lang="id-ID" sz="900" dirty="0"/>
          </a:p>
        </p:txBody>
      </p:sp>
    </p:spTree>
    <p:extLst>
      <p:ext uri="{BB962C8B-B14F-4D97-AF65-F5344CB8AC3E}">
        <p14:creationId xmlns:p14="http://schemas.microsoft.com/office/powerpoint/2010/main" val="6216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Menghafal</a:t>
            </a:r>
            <a:r>
              <a:rPr lang="en-US" dirty="0" smtClean="0"/>
              <a:t> </a:t>
            </a:r>
            <a:r>
              <a:rPr lang="en-US" dirty="0" err="1" smtClean="0"/>
              <a:t>Hadits</a:t>
            </a:r>
            <a:r>
              <a:rPr lang="en-US" dirty="0" smtClean="0"/>
              <a:t> </a:t>
            </a:r>
            <a:r>
              <a:rPr lang="en-US" dirty="0" err="1" smtClean="0"/>
              <a:t>Semudah</a:t>
            </a:r>
            <a:r>
              <a:rPr lang="en-US" dirty="0" smtClean="0"/>
              <a:t> </a:t>
            </a:r>
            <a:r>
              <a:rPr lang="en-US" dirty="0" err="1" smtClean="0"/>
              <a:t>Tersenyum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MQG -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Quantum </a:t>
            </a:r>
            <a:r>
              <a:rPr lang="en-US" sz="1800" dirty="0" err="1" smtClean="0"/>
              <a:t>Gislu</a:t>
            </a:r>
            <a:endParaRPr lang="en-US" sz="1800" dirty="0" smtClean="0"/>
          </a:p>
          <a:p>
            <a:r>
              <a:rPr lang="en-US" dirty="0"/>
              <a:t>(</a:t>
            </a:r>
            <a:r>
              <a:rPr lang="en-US" dirty="0" err="1" smtClean="0"/>
              <a:t>Gampang</a:t>
            </a:r>
            <a:r>
              <a:rPr lang="en-US" dirty="0" smtClean="0"/>
              <a:t> </a:t>
            </a:r>
            <a:r>
              <a:rPr lang="en-US" dirty="0" err="1" smtClean="0"/>
              <a:t>Ingat</a:t>
            </a:r>
            <a:r>
              <a:rPr lang="en-US" dirty="0" smtClean="0"/>
              <a:t> Susah </a:t>
            </a:r>
            <a:r>
              <a:rPr lang="en-US" dirty="0" err="1" smtClean="0"/>
              <a:t>Lupa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sz="1900" dirty="0" err="1" smtClean="0"/>
              <a:t>Pelatihan</a:t>
            </a:r>
            <a:r>
              <a:rPr lang="en-US" sz="1900" dirty="0" smtClean="0"/>
              <a:t> </a:t>
            </a:r>
            <a:r>
              <a:rPr lang="en-US" sz="1900" dirty="0" err="1" smtClean="0"/>
              <a:t>Otak</a:t>
            </a:r>
            <a:r>
              <a:rPr lang="en-US" sz="1900" dirty="0" smtClean="0"/>
              <a:t> </a:t>
            </a:r>
            <a:r>
              <a:rPr lang="en-US" sz="1900" dirty="0" err="1" smtClean="0"/>
              <a:t>Kanan</a:t>
            </a:r>
            <a:endParaRPr lang="en-US" sz="1900" dirty="0" smtClean="0"/>
          </a:p>
          <a:p>
            <a:endParaRPr lang="en-US" dirty="0"/>
          </a:p>
          <a:p>
            <a:r>
              <a:rPr lang="en-US" dirty="0" err="1" smtClean="0"/>
              <a:t>Mulai</a:t>
            </a:r>
            <a:r>
              <a:rPr lang="en-US" dirty="0" smtClean="0"/>
              <a:t> 19 Nov‘ 2011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389904"/>
            <a:ext cx="98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6090" y="2643901"/>
            <a:ext cx="2285477" cy="208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4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MQG- </a:t>
            </a:r>
            <a:r>
              <a:rPr lang="en-US" dirty="0" err="1" smtClean="0"/>
              <a:t>Metode</a:t>
            </a:r>
            <a:r>
              <a:rPr lang="en-US" dirty="0" smtClean="0"/>
              <a:t> Quantum </a:t>
            </a:r>
            <a:r>
              <a:rPr lang="en-US" dirty="0" err="1" smtClean="0"/>
              <a:t>Gislu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Gampang</a:t>
            </a:r>
            <a:r>
              <a:rPr lang="en-US" dirty="0" smtClean="0"/>
              <a:t> </a:t>
            </a:r>
            <a:r>
              <a:rPr lang="en-US" dirty="0" err="1" smtClean="0"/>
              <a:t>Ingat</a:t>
            </a:r>
            <a:r>
              <a:rPr lang="en-US" dirty="0" smtClean="0"/>
              <a:t> Susah </a:t>
            </a:r>
            <a:r>
              <a:rPr lang="en-US" dirty="0" err="1" smtClean="0"/>
              <a:t>Lupa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389904"/>
            <a:ext cx="128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Keunggulan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1429" y="4221088"/>
            <a:ext cx="1836204" cy="1379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47633" y="2420888"/>
            <a:ext cx="1096375" cy="2436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47633" y="4221088"/>
            <a:ext cx="1096375" cy="6366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47633" y="4857712"/>
            <a:ext cx="1118835" cy="947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24306"/>
            <a:ext cx="1061864" cy="1061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68" y="3068960"/>
            <a:ext cx="1614456" cy="1614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180962"/>
            <a:ext cx="1157642" cy="11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Perawi</a:t>
            </a:r>
            <a:r>
              <a:rPr lang="en-US" dirty="0" smtClean="0"/>
              <a:t> </a:t>
            </a:r>
            <a:r>
              <a:rPr lang="en-US" dirty="0" err="1" smtClean="0"/>
              <a:t>Hadits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Sahabat</a:t>
            </a:r>
            <a:r>
              <a:rPr lang="en-US" dirty="0" smtClean="0"/>
              <a:t> </a:t>
            </a:r>
            <a:r>
              <a:rPr lang="en-US" dirty="0" err="1" smtClean="0"/>
              <a:t>Radhiyallahu</a:t>
            </a:r>
            <a:r>
              <a:rPr lang="en-US" dirty="0" smtClean="0"/>
              <a:t> </a:t>
            </a:r>
            <a:r>
              <a:rPr lang="en-US" dirty="0" err="1" smtClean="0"/>
              <a:t>Anhum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389904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Sahabat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1754232"/>
            <a:ext cx="217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</a:t>
            </a:r>
            <a:r>
              <a:rPr lang="id-ID" dirty="0" smtClean="0"/>
              <a:t>Abu </a:t>
            </a:r>
            <a:r>
              <a:rPr lang="id-ID" dirty="0"/>
              <a:t>Hurairah 5374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51920" y="2330296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</a:t>
            </a:r>
            <a:r>
              <a:rPr lang="id-ID" dirty="0" smtClean="0"/>
              <a:t>Abdullah </a:t>
            </a:r>
            <a:r>
              <a:rPr lang="en-US" dirty="0"/>
              <a:t>i</a:t>
            </a:r>
            <a:r>
              <a:rPr lang="id-ID" dirty="0"/>
              <a:t>bn</a:t>
            </a:r>
            <a:r>
              <a:rPr lang="en-US" dirty="0"/>
              <a:t>u</a:t>
            </a:r>
            <a:r>
              <a:rPr lang="id-ID" dirty="0"/>
              <a:t> Umar 2630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1920" y="2906360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</a:t>
            </a:r>
            <a:r>
              <a:rPr lang="id-ID" dirty="0" smtClean="0"/>
              <a:t>Anas </a:t>
            </a:r>
            <a:r>
              <a:rPr lang="id-ID" dirty="0"/>
              <a:t>bin Malik 2286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62478" y="3554432"/>
            <a:ext cx="279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</a:t>
            </a:r>
            <a:r>
              <a:rPr lang="id-ID" dirty="0" smtClean="0"/>
              <a:t>Aisyah </a:t>
            </a:r>
            <a:r>
              <a:rPr lang="id-ID" dirty="0"/>
              <a:t>b</a:t>
            </a:r>
            <a:r>
              <a:rPr lang="en-US" dirty="0"/>
              <a:t>t</a:t>
            </a:r>
            <a:r>
              <a:rPr lang="id-ID" dirty="0"/>
              <a:t> Abu Bakar 2210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76971" y="4211796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5. </a:t>
            </a:r>
            <a:r>
              <a:rPr lang="id-ID" dirty="0" smtClean="0"/>
              <a:t>Abdullah </a:t>
            </a:r>
            <a:r>
              <a:rPr lang="id-ID" dirty="0"/>
              <a:t>bin Abbas </a:t>
            </a:r>
            <a:r>
              <a:rPr lang="en-US" dirty="0"/>
              <a:t> </a:t>
            </a:r>
            <a:r>
              <a:rPr lang="id-ID" dirty="0"/>
              <a:t>1660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1920" y="4778568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 </a:t>
            </a:r>
            <a:r>
              <a:rPr lang="id-ID" dirty="0" smtClean="0"/>
              <a:t>Jabir </a:t>
            </a:r>
            <a:r>
              <a:rPr lang="id-ID" dirty="0"/>
              <a:t>bin </a:t>
            </a:r>
            <a:r>
              <a:rPr lang="id-ID" dirty="0" smtClean="0"/>
              <a:t>Abd</a:t>
            </a:r>
            <a:r>
              <a:rPr lang="en-US" dirty="0" smtClean="0"/>
              <a:t>i</a:t>
            </a:r>
            <a:r>
              <a:rPr lang="id-ID" dirty="0" smtClean="0"/>
              <a:t>ll</a:t>
            </a:r>
            <a:r>
              <a:rPr lang="en-US" dirty="0" smtClean="0"/>
              <a:t>a</a:t>
            </a:r>
            <a:r>
              <a:rPr lang="id-ID" dirty="0" smtClean="0"/>
              <a:t>h </a:t>
            </a:r>
            <a:r>
              <a:rPr lang="id-ID" dirty="0"/>
              <a:t>1540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51920" y="5363924"/>
            <a:ext cx="278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7. </a:t>
            </a:r>
            <a:r>
              <a:rPr lang="id-ID" dirty="0" smtClean="0"/>
              <a:t>Abu </a:t>
            </a:r>
            <a:r>
              <a:rPr lang="id-ID" dirty="0"/>
              <a:t>Sa'id Al-Khudri</a:t>
            </a:r>
            <a:r>
              <a:rPr lang="en-US" dirty="0"/>
              <a:t> </a:t>
            </a:r>
            <a:r>
              <a:rPr lang="id-ID" dirty="0"/>
              <a:t>1170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Pelatihan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Peserta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38990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Siapa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0" y="4485439"/>
            <a:ext cx="6129516" cy="204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28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001-Pelatihan </a:t>
            </a:r>
            <a:r>
              <a:rPr lang="en-US" dirty="0" err="1" smtClean="0"/>
              <a:t>Anak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Abizar</a:t>
            </a:r>
            <a:r>
              <a:rPr lang="en-US" dirty="0" smtClean="0"/>
              <a:t> 5thn</a:t>
            </a:r>
          </a:p>
          <a:p>
            <a:r>
              <a:rPr lang="en-US" dirty="0" err="1" smtClean="0"/>
              <a:t>Hafal</a:t>
            </a:r>
            <a:r>
              <a:rPr lang="en-US" dirty="0" smtClean="0"/>
              <a:t> 40 </a:t>
            </a:r>
            <a:r>
              <a:rPr lang="en-US" dirty="0" err="1" smtClean="0"/>
              <a:t>Hadits</a:t>
            </a:r>
            <a:endParaRPr lang="en-US" dirty="0" smtClean="0"/>
          </a:p>
          <a:p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389904"/>
            <a:ext cx="99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Portfolio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53136"/>
            <a:ext cx="2171227" cy="1628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81419"/>
            <a:ext cx="1667171" cy="20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440</TotalTime>
  <Words>321</Words>
  <Application>Microsoft Office PowerPoint</Application>
  <PresentationFormat>On-screen Show (4:3)</PresentationFormat>
  <Paragraphs>113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Composite</vt:lpstr>
      <vt:lpstr>Bismillahirrahmanirrahim</vt:lpstr>
      <vt:lpstr>KAMYABI Homeschool</vt:lpstr>
      <vt:lpstr>31 Oktober 2005</vt:lpstr>
      <vt:lpstr>Abdul Halim Said</vt:lpstr>
      <vt:lpstr>Menghafal Hadits Semudah Tersenyum</vt:lpstr>
      <vt:lpstr>MQG- Metode Quantum Gislu</vt:lpstr>
      <vt:lpstr>Perawi Hadits</vt:lpstr>
      <vt:lpstr>Peserta</vt:lpstr>
      <vt:lpstr>001-Pelatihan Anak</vt:lpstr>
      <vt:lpstr>002-Pelatihan SD</vt:lpstr>
      <vt:lpstr>003-Pelatihan SLTP</vt:lpstr>
      <vt:lpstr>004-Pelatihan SLTA</vt:lpstr>
      <vt:lpstr>005-Pelatihan Mahasiswa</vt:lpstr>
      <vt:lpstr>006-Pelatihan Umum</vt:lpstr>
      <vt:lpstr>007-Pelatihan Khusus</vt:lpstr>
      <vt:lpstr>008-Pelatihan Corporate</vt:lpstr>
      <vt:lpstr>009-Pelatihan Keluarga</vt:lpstr>
      <vt:lpstr>010-Pelatihan Majelis</vt:lpstr>
      <vt:lpstr>012-Pelatihan Umroh</vt:lpstr>
      <vt:lpstr>Lokasi</vt:lpstr>
      <vt:lpstr>Dalam Negeri</vt:lpstr>
      <vt:lpstr>Luar Negeri</vt:lpstr>
      <vt:lpstr>Kami siap Pelatihan  Di Tempat Anda</vt:lpstr>
      <vt:lpstr>Terima Kasih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KAMYABI Homeschool</dc:title>
  <dc:creator>H.SAID</dc:creator>
  <cp:lastModifiedBy>H.SAID</cp:lastModifiedBy>
  <cp:revision>52</cp:revision>
  <dcterms:created xsi:type="dcterms:W3CDTF">2014-04-19T02:10:54Z</dcterms:created>
  <dcterms:modified xsi:type="dcterms:W3CDTF">2014-04-19T15:08:33Z</dcterms:modified>
</cp:coreProperties>
</file>