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60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0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6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57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6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2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4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36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27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1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0E88A-6CB0-441C-833F-B24301C07491}" type="datetimeFigureOut">
              <a:rPr lang="en-US" smtClean="0"/>
              <a:t>10/18/2018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02A39-0831-4707-A450-055A679BDB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7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Dino</a:t>
            </a:r>
          </a:p>
          <a:p>
            <a:r>
              <a:rPr lang="en-US" dirty="0" err="1" smtClean="0"/>
              <a:t>Miftah</a:t>
            </a:r>
            <a:endParaRPr lang="en-US" dirty="0" smtClean="0"/>
          </a:p>
          <a:p>
            <a:r>
              <a:rPr lang="en-US" dirty="0" err="1" smtClean="0"/>
              <a:t>Mangga</a:t>
            </a:r>
            <a:endParaRPr lang="en-US" dirty="0" smtClean="0"/>
          </a:p>
          <a:p>
            <a:r>
              <a:rPr lang="en-US" dirty="0" err="1" smtClean="0"/>
              <a:t>Assalamu</a:t>
            </a:r>
            <a:endParaRPr lang="en-US" dirty="0" smtClean="0"/>
          </a:p>
          <a:p>
            <a:r>
              <a:rPr lang="en-US" dirty="0" err="1" smtClean="0"/>
              <a:t>Alaykum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Dino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Miftah</a:t>
            </a:r>
            <a:r>
              <a:rPr lang="en-US" dirty="0" smtClean="0"/>
              <a:t> </a:t>
            </a:r>
            <a:r>
              <a:rPr lang="en-US" dirty="0" err="1" smtClean="0"/>
              <a:t>bawa</a:t>
            </a:r>
            <a:r>
              <a:rPr lang="en-US" dirty="0" smtClean="0"/>
              <a:t> </a:t>
            </a:r>
            <a:r>
              <a:rPr lang="en-US" dirty="0" err="1" smtClean="0"/>
              <a:t>mangga</a:t>
            </a:r>
            <a:r>
              <a:rPr lang="en-US" dirty="0" smtClean="0"/>
              <a:t> </a:t>
            </a:r>
            <a:r>
              <a:rPr lang="en-US" dirty="0" err="1" smtClean="0"/>
              <a:t>ngucap</a:t>
            </a:r>
            <a:r>
              <a:rPr lang="en-US" dirty="0" smtClean="0"/>
              <a:t> </a:t>
            </a:r>
            <a:r>
              <a:rPr lang="en-US" dirty="0" err="1" smtClean="0"/>
              <a:t>Assalamu</a:t>
            </a:r>
            <a:r>
              <a:rPr lang="en-US" dirty="0" smtClean="0"/>
              <a:t> ‘</a:t>
            </a:r>
            <a:r>
              <a:rPr lang="en-US" dirty="0" err="1" smtClean="0"/>
              <a:t>alaykum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4935" y="3104638"/>
            <a:ext cx="2829574" cy="35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3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5" y="3629891"/>
            <a:ext cx="2423682" cy="305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73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81" y="2891969"/>
            <a:ext cx="1821673" cy="373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1" y="3885977"/>
            <a:ext cx="1985818" cy="2905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45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06" y="3445164"/>
            <a:ext cx="2425381" cy="317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89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0072" y="3311581"/>
            <a:ext cx="2429162" cy="327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720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17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Quantum 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Saeed Kamyabi</dc:creator>
  <cp:lastModifiedBy>Saeed Kamyabi</cp:lastModifiedBy>
  <cp:revision>13</cp:revision>
  <dcterms:created xsi:type="dcterms:W3CDTF">2018-10-15T01:30:17Z</dcterms:created>
  <dcterms:modified xsi:type="dcterms:W3CDTF">2018-10-17T22:58:40Z</dcterms:modified>
</cp:coreProperties>
</file>