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7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Inna</a:t>
            </a:r>
          </a:p>
          <a:p>
            <a:r>
              <a:rPr lang="en-US" dirty="0" err="1" smtClean="0"/>
              <a:t>Tohir</a:t>
            </a:r>
            <a:endParaRPr lang="en-US" dirty="0" smtClean="0"/>
          </a:p>
          <a:p>
            <a:r>
              <a:rPr lang="en-US" dirty="0" err="1" smtClean="0"/>
              <a:t>Menanti</a:t>
            </a:r>
            <a:endParaRPr lang="en-US" dirty="0" smtClean="0"/>
          </a:p>
          <a:p>
            <a:r>
              <a:rPr lang="en-US" dirty="0" smtClean="0"/>
              <a:t>Bu Jannah</a:t>
            </a:r>
          </a:p>
          <a:p>
            <a:r>
              <a:rPr lang="en-US" dirty="0" err="1" smtClean="0"/>
              <a:t>Ketan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Tohir</a:t>
            </a:r>
            <a:r>
              <a:rPr lang="en-US" dirty="0" smtClean="0"/>
              <a:t> </a:t>
            </a:r>
            <a:r>
              <a:rPr lang="en-US" dirty="0" err="1" smtClean="0"/>
              <a:t>menanti</a:t>
            </a:r>
            <a:r>
              <a:rPr lang="en-US" dirty="0" smtClean="0"/>
              <a:t> Bu Jannah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nasi</a:t>
            </a:r>
            <a:r>
              <a:rPr lang="en-US" dirty="0" smtClean="0"/>
              <a:t> </a:t>
            </a:r>
            <a:r>
              <a:rPr lang="en-US" dirty="0" err="1" smtClean="0"/>
              <a:t>ketan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27" y="3416530"/>
            <a:ext cx="2271217" cy="30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4151929"/>
            <a:ext cx="2029554" cy="27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3851463"/>
            <a:ext cx="2269836" cy="30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3814618"/>
            <a:ext cx="2498681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4073538"/>
            <a:ext cx="1884222" cy="27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908" y="4250682"/>
            <a:ext cx="2232891" cy="23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Quantum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Kamyabi</dc:creator>
  <cp:lastModifiedBy>Saeed Kamyabi</cp:lastModifiedBy>
  <cp:revision>12</cp:revision>
  <dcterms:created xsi:type="dcterms:W3CDTF">2018-10-15T01:30:17Z</dcterms:created>
  <dcterms:modified xsi:type="dcterms:W3CDTF">2018-10-17T22:58:06Z</dcterms:modified>
</cp:coreProperties>
</file>